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6" r:id="rId16"/>
    <p:sldId id="277" r:id="rId17"/>
    <p:sldId id="278" r:id="rId18"/>
    <p:sldId id="279" r:id="rId19"/>
    <p:sldId id="280" r:id="rId20"/>
    <p:sldId id="281" r:id="rId21"/>
    <p:sldId id="275" r:id="rId2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6" d="100"/>
          <a:sy n="106" d="100"/>
        </p:scale>
        <p:origin x="7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14265B-34C8-052A-9FCF-7E2ED3B742F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E074B2C4-5835-6568-5C04-4870BC35DD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99C82993-2AA9-57C5-6483-6E468033AD6E}"/>
              </a:ext>
            </a:extLst>
          </p:cNvPr>
          <p:cNvSpPr>
            <a:spLocks noGrp="1"/>
          </p:cNvSpPr>
          <p:nvPr>
            <p:ph type="dt" sz="half" idx="10"/>
          </p:nvPr>
        </p:nvSpPr>
        <p:spPr/>
        <p:txBody>
          <a:bodyPr/>
          <a:lstStyle/>
          <a:p>
            <a:fld id="{660FBA47-F130-4684-92F3-CB7075FAE3B7}" type="datetimeFigureOut">
              <a:rPr lang="it-IT" smtClean="0"/>
              <a:t>06/02/2025</a:t>
            </a:fld>
            <a:endParaRPr lang="it-IT"/>
          </a:p>
        </p:txBody>
      </p:sp>
      <p:sp>
        <p:nvSpPr>
          <p:cNvPr id="5" name="Segnaposto piè di pagina 4">
            <a:extLst>
              <a:ext uri="{FF2B5EF4-FFF2-40B4-BE49-F238E27FC236}">
                <a16:creationId xmlns:a16="http://schemas.microsoft.com/office/drawing/2014/main" id="{08513F4F-3784-D3E7-DCB7-64C259A6E83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896A4E2-7D8B-1A01-3D98-7E7919597655}"/>
              </a:ext>
            </a:extLst>
          </p:cNvPr>
          <p:cNvSpPr>
            <a:spLocks noGrp="1"/>
          </p:cNvSpPr>
          <p:nvPr>
            <p:ph type="sldNum" sz="quarter" idx="12"/>
          </p:nvPr>
        </p:nvSpPr>
        <p:spPr/>
        <p:txBody>
          <a:bodyPr/>
          <a:lstStyle/>
          <a:p>
            <a:fld id="{760202AF-E4F4-4C8F-A190-6521A78C549B}" type="slidenum">
              <a:rPr lang="it-IT" smtClean="0"/>
              <a:t>‹N›</a:t>
            </a:fld>
            <a:endParaRPr lang="it-IT"/>
          </a:p>
        </p:txBody>
      </p:sp>
    </p:spTree>
    <p:extLst>
      <p:ext uri="{BB962C8B-B14F-4D97-AF65-F5344CB8AC3E}">
        <p14:creationId xmlns:p14="http://schemas.microsoft.com/office/powerpoint/2010/main" val="1651779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DA5A2A-710D-02EC-66A3-04F832630E6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1615C88-31E1-828F-5B50-8345F8691D42}"/>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BB8FD72-59C0-CEE3-FE72-53D6CFAAC166}"/>
              </a:ext>
            </a:extLst>
          </p:cNvPr>
          <p:cNvSpPr>
            <a:spLocks noGrp="1"/>
          </p:cNvSpPr>
          <p:nvPr>
            <p:ph type="dt" sz="half" idx="10"/>
          </p:nvPr>
        </p:nvSpPr>
        <p:spPr/>
        <p:txBody>
          <a:bodyPr/>
          <a:lstStyle/>
          <a:p>
            <a:fld id="{660FBA47-F130-4684-92F3-CB7075FAE3B7}" type="datetimeFigureOut">
              <a:rPr lang="it-IT" smtClean="0"/>
              <a:t>06/02/2025</a:t>
            </a:fld>
            <a:endParaRPr lang="it-IT"/>
          </a:p>
        </p:txBody>
      </p:sp>
      <p:sp>
        <p:nvSpPr>
          <p:cNvPr id="5" name="Segnaposto piè di pagina 4">
            <a:extLst>
              <a:ext uri="{FF2B5EF4-FFF2-40B4-BE49-F238E27FC236}">
                <a16:creationId xmlns:a16="http://schemas.microsoft.com/office/drawing/2014/main" id="{1EB4E54D-7722-ACC5-7AEB-4F4B6F1E4DB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D038F34-4BD3-48CB-C1EC-5D790079C8D5}"/>
              </a:ext>
            </a:extLst>
          </p:cNvPr>
          <p:cNvSpPr>
            <a:spLocks noGrp="1"/>
          </p:cNvSpPr>
          <p:nvPr>
            <p:ph type="sldNum" sz="quarter" idx="12"/>
          </p:nvPr>
        </p:nvSpPr>
        <p:spPr/>
        <p:txBody>
          <a:bodyPr/>
          <a:lstStyle/>
          <a:p>
            <a:fld id="{760202AF-E4F4-4C8F-A190-6521A78C549B}" type="slidenum">
              <a:rPr lang="it-IT" smtClean="0"/>
              <a:t>‹N›</a:t>
            </a:fld>
            <a:endParaRPr lang="it-IT"/>
          </a:p>
        </p:txBody>
      </p:sp>
    </p:spTree>
    <p:extLst>
      <p:ext uri="{BB962C8B-B14F-4D97-AF65-F5344CB8AC3E}">
        <p14:creationId xmlns:p14="http://schemas.microsoft.com/office/powerpoint/2010/main" val="2796292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7AD3A461-2A17-D42A-A049-0CE961651BB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7398AF4-5ED4-22E0-F11B-EB3A1D19893B}"/>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C4CA380-44FC-E868-AC7D-4C424364C284}"/>
              </a:ext>
            </a:extLst>
          </p:cNvPr>
          <p:cNvSpPr>
            <a:spLocks noGrp="1"/>
          </p:cNvSpPr>
          <p:nvPr>
            <p:ph type="dt" sz="half" idx="10"/>
          </p:nvPr>
        </p:nvSpPr>
        <p:spPr/>
        <p:txBody>
          <a:bodyPr/>
          <a:lstStyle/>
          <a:p>
            <a:fld id="{660FBA47-F130-4684-92F3-CB7075FAE3B7}" type="datetimeFigureOut">
              <a:rPr lang="it-IT" smtClean="0"/>
              <a:t>06/02/2025</a:t>
            </a:fld>
            <a:endParaRPr lang="it-IT"/>
          </a:p>
        </p:txBody>
      </p:sp>
      <p:sp>
        <p:nvSpPr>
          <p:cNvPr id="5" name="Segnaposto piè di pagina 4">
            <a:extLst>
              <a:ext uri="{FF2B5EF4-FFF2-40B4-BE49-F238E27FC236}">
                <a16:creationId xmlns:a16="http://schemas.microsoft.com/office/drawing/2014/main" id="{BD0889B1-EDC4-2C0F-4A27-53BF09253F8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12296DF-BBF9-BE98-540A-3DCD5B6E613A}"/>
              </a:ext>
            </a:extLst>
          </p:cNvPr>
          <p:cNvSpPr>
            <a:spLocks noGrp="1"/>
          </p:cNvSpPr>
          <p:nvPr>
            <p:ph type="sldNum" sz="quarter" idx="12"/>
          </p:nvPr>
        </p:nvSpPr>
        <p:spPr/>
        <p:txBody>
          <a:bodyPr/>
          <a:lstStyle/>
          <a:p>
            <a:fld id="{760202AF-E4F4-4C8F-A190-6521A78C549B}" type="slidenum">
              <a:rPr lang="it-IT" smtClean="0"/>
              <a:t>‹N›</a:t>
            </a:fld>
            <a:endParaRPr lang="it-IT"/>
          </a:p>
        </p:txBody>
      </p:sp>
    </p:spTree>
    <p:extLst>
      <p:ext uri="{BB962C8B-B14F-4D97-AF65-F5344CB8AC3E}">
        <p14:creationId xmlns:p14="http://schemas.microsoft.com/office/powerpoint/2010/main" val="3733403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5D8D86-BB8F-F7AB-FE20-734EC09371B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C50C1F0-A7AD-C824-17C7-F32C3BFB4C5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F282FA4-27BB-8CCE-D133-CC19D495205D}"/>
              </a:ext>
            </a:extLst>
          </p:cNvPr>
          <p:cNvSpPr>
            <a:spLocks noGrp="1"/>
          </p:cNvSpPr>
          <p:nvPr>
            <p:ph type="dt" sz="half" idx="10"/>
          </p:nvPr>
        </p:nvSpPr>
        <p:spPr/>
        <p:txBody>
          <a:bodyPr/>
          <a:lstStyle/>
          <a:p>
            <a:fld id="{660FBA47-F130-4684-92F3-CB7075FAE3B7}" type="datetimeFigureOut">
              <a:rPr lang="it-IT" smtClean="0"/>
              <a:t>06/02/2025</a:t>
            </a:fld>
            <a:endParaRPr lang="it-IT"/>
          </a:p>
        </p:txBody>
      </p:sp>
      <p:sp>
        <p:nvSpPr>
          <p:cNvPr id="5" name="Segnaposto piè di pagina 4">
            <a:extLst>
              <a:ext uri="{FF2B5EF4-FFF2-40B4-BE49-F238E27FC236}">
                <a16:creationId xmlns:a16="http://schemas.microsoft.com/office/drawing/2014/main" id="{F7F2A039-C2D8-DBC1-9AAA-7039D1685B9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A683CE1-283C-2167-3EAE-A5F2B41AB6D6}"/>
              </a:ext>
            </a:extLst>
          </p:cNvPr>
          <p:cNvSpPr>
            <a:spLocks noGrp="1"/>
          </p:cNvSpPr>
          <p:nvPr>
            <p:ph type="sldNum" sz="quarter" idx="12"/>
          </p:nvPr>
        </p:nvSpPr>
        <p:spPr/>
        <p:txBody>
          <a:bodyPr/>
          <a:lstStyle/>
          <a:p>
            <a:fld id="{760202AF-E4F4-4C8F-A190-6521A78C549B}" type="slidenum">
              <a:rPr lang="it-IT" smtClean="0"/>
              <a:t>‹N›</a:t>
            </a:fld>
            <a:endParaRPr lang="it-IT"/>
          </a:p>
        </p:txBody>
      </p:sp>
    </p:spTree>
    <p:extLst>
      <p:ext uri="{BB962C8B-B14F-4D97-AF65-F5344CB8AC3E}">
        <p14:creationId xmlns:p14="http://schemas.microsoft.com/office/powerpoint/2010/main" val="865919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8B0293-91CA-4D9C-5F00-1CF3A815F354}"/>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E804815E-AFB0-2C7C-3648-A9D5677C092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ABB32370-F4B7-E588-D05B-C18EB202F0FA}"/>
              </a:ext>
            </a:extLst>
          </p:cNvPr>
          <p:cNvSpPr>
            <a:spLocks noGrp="1"/>
          </p:cNvSpPr>
          <p:nvPr>
            <p:ph type="dt" sz="half" idx="10"/>
          </p:nvPr>
        </p:nvSpPr>
        <p:spPr/>
        <p:txBody>
          <a:bodyPr/>
          <a:lstStyle/>
          <a:p>
            <a:fld id="{660FBA47-F130-4684-92F3-CB7075FAE3B7}" type="datetimeFigureOut">
              <a:rPr lang="it-IT" smtClean="0"/>
              <a:t>06/02/2025</a:t>
            </a:fld>
            <a:endParaRPr lang="it-IT"/>
          </a:p>
        </p:txBody>
      </p:sp>
      <p:sp>
        <p:nvSpPr>
          <p:cNvPr id="5" name="Segnaposto piè di pagina 4">
            <a:extLst>
              <a:ext uri="{FF2B5EF4-FFF2-40B4-BE49-F238E27FC236}">
                <a16:creationId xmlns:a16="http://schemas.microsoft.com/office/drawing/2014/main" id="{DCA4018D-53E7-5A54-B332-BB9EDE91242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1F6EB6B-DECC-DADC-33E0-90EC8BD86EF4}"/>
              </a:ext>
            </a:extLst>
          </p:cNvPr>
          <p:cNvSpPr>
            <a:spLocks noGrp="1"/>
          </p:cNvSpPr>
          <p:nvPr>
            <p:ph type="sldNum" sz="quarter" idx="12"/>
          </p:nvPr>
        </p:nvSpPr>
        <p:spPr/>
        <p:txBody>
          <a:bodyPr/>
          <a:lstStyle/>
          <a:p>
            <a:fld id="{760202AF-E4F4-4C8F-A190-6521A78C549B}" type="slidenum">
              <a:rPr lang="it-IT" smtClean="0"/>
              <a:t>‹N›</a:t>
            </a:fld>
            <a:endParaRPr lang="it-IT"/>
          </a:p>
        </p:txBody>
      </p:sp>
    </p:spTree>
    <p:extLst>
      <p:ext uri="{BB962C8B-B14F-4D97-AF65-F5344CB8AC3E}">
        <p14:creationId xmlns:p14="http://schemas.microsoft.com/office/powerpoint/2010/main" val="242098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4506B1-D6E9-8499-D632-21EA35CFEF9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F90AD10-0156-C21A-C873-9CD1D4A69C7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306DDFA-8210-4DD6-DD73-7A62C9E5DDCF}"/>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F590182-749B-DFA6-775B-5FD4AFF657DC}"/>
              </a:ext>
            </a:extLst>
          </p:cNvPr>
          <p:cNvSpPr>
            <a:spLocks noGrp="1"/>
          </p:cNvSpPr>
          <p:nvPr>
            <p:ph type="dt" sz="half" idx="10"/>
          </p:nvPr>
        </p:nvSpPr>
        <p:spPr/>
        <p:txBody>
          <a:bodyPr/>
          <a:lstStyle/>
          <a:p>
            <a:fld id="{660FBA47-F130-4684-92F3-CB7075FAE3B7}" type="datetimeFigureOut">
              <a:rPr lang="it-IT" smtClean="0"/>
              <a:t>06/02/2025</a:t>
            </a:fld>
            <a:endParaRPr lang="it-IT"/>
          </a:p>
        </p:txBody>
      </p:sp>
      <p:sp>
        <p:nvSpPr>
          <p:cNvPr id="6" name="Segnaposto piè di pagina 5">
            <a:extLst>
              <a:ext uri="{FF2B5EF4-FFF2-40B4-BE49-F238E27FC236}">
                <a16:creationId xmlns:a16="http://schemas.microsoft.com/office/drawing/2014/main" id="{66C84CF3-E2AD-549B-821F-6A0B3345CCE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CA734FA-E6FD-6CA9-4F43-3C6598CCC005}"/>
              </a:ext>
            </a:extLst>
          </p:cNvPr>
          <p:cNvSpPr>
            <a:spLocks noGrp="1"/>
          </p:cNvSpPr>
          <p:nvPr>
            <p:ph type="sldNum" sz="quarter" idx="12"/>
          </p:nvPr>
        </p:nvSpPr>
        <p:spPr/>
        <p:txBody>
          <a:bodyPr/>
          <a:lstStyle/>
          <a:p>
            <a:fld id="{760202AF-E4F4-4C8F-A190-6521A78C549B}" type="slidenum">
              <a:rPr lang="it-IT" smtClean="0"/>
              <a:t>‹N›</a:t>
            </a:fld>
            <a:endParaRPr lang="it-IT"/>
          </a:p>
        </p:txBody>
      </p:sp>
    </p:spTree>
    <p:extLst>
      <p:ext uri="{BB962C8B-B14F-4D97-AF65-F5344CB8AC3E}">
        <p14:creationId xmlns:p14="http://schemas.microsoft.com/office/powerpoint/2010/main" val="1237810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B78ACE-4A26-5E6C-4A5E-1D8D47B63A76}"/>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42A17A4-CAED-94DF-2A96-F174C053CE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CE7A6E5-D22D-5475-DCDD-8363336A0049}"/>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4D518A70-7511-13AD-8C52-4C2CD20646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353D221-0537-8947-2CB1-FAFAFC34298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FD3E103D-F902-8C45-530F-68B98DF73D9C}"/>
              </a:ext>
            </a:extLst>
          </p:cNvPr>
          <p:cNvSpPr>
            <a:spLocks noGrp="1"/>
          </p:cNvSpPr>
          <p:nvPr>
            <p:ph type="dt" sz="half" idx="10"/>
          </p:nvPr>
        </p:nvSpPr>
        <p:spPr/>
        <p:txBody>
          <a:bodyPr/>
          <a:lstStyle/>
          <a:p>
            <a:fld id="{660FBA47-F130-4684-92F3-CB7075FAE3B7}" type="datetimeFigureOut">
              <a:rPr lang="it-IT" smtClean="0"/>
              <a:t>06/02/2025</a:t>
            </a:fld>
            <a:endParaRPr lang="it-IT"/>
          </a:p>
        </p:txBody>
      </p:sp>
      <p:sp>
        <p:nvSpPr>
          <p:cNvPr id="8" name="Segnaposto piè di pagina 7">
            <a:extLst>
              <a:ext uri="{FF2B5EF4-FFF2-40B4-BE49-F238E27FC236}">
                <a16:creationId xmlns:a16="http://schemas.microsoft.com/office/drawing/2014/main" id="{B0E58B28-4198-F386-F26F-48A2E08BED55}"/>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73F6E29-3339-1CD3-04ED-816ED26B33D3}"/>
              </a:ext>
            </a:extLst>
          </p:cNvPr>
          <p:cNvSpPr>
            <a:spLocks noGrp="1"/>
          </p:cNvSpPr>
          <p:nvPr>
            <p:ph type="sldNum" sz="quarter" idx="12"/>
          </p:nvPr>
        </p:nvSpPr>
        <p:spPr/>
        <p:txBody>
          <a:bodyPr/>
          <a:lstStyle/>
          <a:p>
            <a:fld id="{760202AF-E4F4-4C8F-A190-6521A78C549B}" type="slidenum">
              <a:rPr lang="it-IT" smtClean="0"/>
              <a:t>‹N›</a:t>
            </a:fld>
            <a:endParaRPr lang="it-IT"/>
          </a:p>
        </p:txBody>
      </p:sp>
    </p:spTree>
    <p:extLst>
      <p:ext uri="{BB962C8B-B14F-4D97-AF65-F5344CB8AC3E}">
        <p14:creationId xmlns:p14="http://schemas.microsoft.com/office/powerpoint/2010/main" val="2062802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874A-EF49-779C-4FD2-00407045FECF}"/>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BB0BE99B-AC61-413B-82D2-85F0B73722C9}"/>
              </a:ext>
            </a:extLst>
          </p:cNvPr>
          <p:cNvSpPr>
            <a:spLocks noGrp="1"/>
          </p:cNvSpPr>
          <p:nvPr>
            <p:ph type="dt" sz="half" idx="10"/>
          </p:nvPr>
        </p:nvSpPr>
        <p:spPr/>
        <p:txBody>
          <a:bodyPr/>
          <a:lstStyle/>
          <a:p>
            <a:fld id="{660FBA47-F130-4684-92F3-CB7075FAE3B7}" type="datetimeFigureOut">
              <a:rPr lang="it-IT" smtClean="0"/>
              <a:t>06/02/2025</a:t>
            </a:fld>
            <a:endParaRPr lang="it-IT"/>
          </a:p>
        </p:txBody>
      </p:sp>
      <p:sp>
        <p:nvSpPr>
          <p:cNvPr id="4" name="Segnaposto piè di pagina 3">
            <a:extLst>
              <a:ext uri="{FF2B5EF4-FFF2-40B4-BE49-F238E27FC236}">
                <a16:creationId xmlns:a16="http://schemas.microsoft.com/office/drawing/2014/main" id="{C0097756-3980-9013-7277-0A877529AF5B}"/>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9B7DF31E-DBBE-98E2-8FB5-E0BCB1A42F73}"/>
              </a:ext>
            </a:extLst>
          </p:cNvPr>
          <p:cNvSpPr>
            <a:spLocks noGrp="1"/>
          </p:cNvSpPr>
          <p:nvPr>
            <p:ph type="sldNum" sz="quarter" idx="12"/>
          </p:nvPr>
        </p:nvSpPr>
        <p:spPr/>
        <p:txBody>
          <a:bodyPr/>
          <a:lstStyle/>
          <a:p>
            <a:fld id="{760202AF-E4F4-4C8F-A190-6521A78C549B}" type="slidenum">
              <a:rPr lang="it-IT" smtClean="0"/>
              <a:t>‹N›</a:t>
            </a:fld>
            <a:endParaRPr lang="it-IT"/>
          </a:p>
        </p:txBody>
      </p:sp>
    </p:spTree>
    <p:extLst>
      <p:ext uri="{BB962C8B-B14F-4D97-AF65-F5344CB8AC3E}">
        <p14:creationId xmlns:p14="http://schemas.microsoft.com/office/powerpoint/2010/main" val="177985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5DD1E57-9B65-0205-095E-E3CB6C63B88B}"/>
              </a:ext>
            </a:extLst>
          </p:cNvPr>
          <p:cNvSpPr>
            <a:spLocks noGrp="1"/>
          </p:cNvSpPr>
          <p:nvPr>
            <p:ph type="dt" sz="half" idx="10"/>
          </p:nvPr>
        </p:nvSpPr>
        <p:spPr/>
        <p:txBody>
          <a:bodyPr/>
          <a:lstStyle/>
          <a:p>
            <a:fld id="{660FBA47-F130-4684-92F3-CB7075FAE3B7}" type="datetimeFigureOut">
              <a:rPr lang="it-IT" smtClean="0"/>
              <a:t>06/02/2025</a:t>
            </a:fld>
            <a:endParaRPr lang="it-IT"/>
          </a:p>
        </p:txBody>
      </p:sp>
      <p:sp>
        <p:nvSpPr>
          <p:cNvPr id="3" name="Segnaposto piè di pagina 2">
            <a:extLst>
              <a:ext uri="{FF2B5EF4-FFF2-40B4-BE49-F238E27FC236}">
                <a16:creationId xmlns:a16="http://schemas.microsoft.com/office/drawing/2014/main" id="{FB3E0C1D-24A4-1627-C5B0-4A14685820AC}"/>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6963031-4E5E-03BB-9D19-4933F3DD1B3E}"/>
              </a:ext>
            </a:extLst>
          </p:cNvPr>
          <p:cNvSpPr>
            <a:spLocks noGrp="1"/>
          </p:cNvSpPr>
          <p:nvPr>
            <p:ph type="sldNum" sz="quarter" idx="12"/>
          </p:nvPr>
        </p:nvSpPr>
        <p:spPr/>
        <p:txBody>
          <a:bodyPr/>
          <a:lstStyle/>
          <a:p>
            <a:fld id="{760202AF-E4F4-4C8F-A190-6521A78C549B}" type="slidenum">
              <a:rPr lang="it-IT" smtClean="0"/>
              <a:t>‹N›</a:t>
            </a:fld>
            <a:endParaRPr lang="it-IT"/>
          </a:p>
        </p:txBody>
      </p:sp>
    </p:spTree>
    <p:extLst>
      <p:ext uri="{BB962C8B-B14F-4D97-AF65-F5344CB8AC3E}">
        <p14:creationId xmlns:p14="http://schemas.microsoft.com/office/powerpoint/2010/main" val="3746514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DC467F-4BAA-6325-82D8-7C41B4FC6D9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2306279-3B24-DD59-82EA-99B2C662AA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395F7CAC-CED8-C1A9-DA38-B500A97A9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4B1DEBB-A010-6EB5-1133-64BB9EA7A323}"/>
              </a:ext>
            </a:extLst>
          </p:cNvPr>
          <p:cNvSpPr>
            <a:spLocks noGrp="1"/>
          </p:cNvSpPr>
          <p:nvPr>
            <p:ph type="dt" sz="half" idx="10"/>
          </p:nvPr>
        </p:nvSpPr>
        <p:spPr/>
        <p:txBody>
          <a:bodyPr/>
          <a:lstStyle/>
          <a:p>
            <a:fld id="{660FBA47-F130-4684-92F3-CB7075FAE3B7}" type="datetimeFigureOut">
              <a:rPr lang="it-IT" smtClean="0"/>
              <a:t>06/02/2025</a:t>
            </a:fld>
            <a:endParaRPr lang="it-IT"/>
          </a:p>
        </p:txBody>
      </p:sp>
      <p:sp>
        <p:nvSpPr>
          <p:cNvPr id="6" name="Segnaposto piè di pagina 5">
            <a:extLst>
              <a:ext uri="{FF2B5EF4-FFF2-40B4-BE49-F238E27FC236}">
                <a16:creationId xmlns:a16="http://schemas.microsoft.com/office/drawing/2014/main" id="{B9A55225-0A36-4A69-EC02-4538DD479C6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94EE77B-4248-364C-1738-F7C6CA80453F}"/>
              </a:ext>
            </a:extLst>
          </p:cNvPr>
          <p:cNvSpPr>
            <a:spLocks noGrp="1"/>
          </p:cNvSpPr>
          <p:nvPr>
            <p:ph type="sldNum" sz="quarter" idx="12"/>
          </p:nvPr>
        </p:nvSpPr>
        <p:spPr/>
        <p:txBody>
          <a:bodyPr/>
          <a:lstStyle/>
          <a:p>
            <a:fld id="{760202AF-E4F4-4C8F-A190-6521A78C549B}" type="slidenum">
              <a:rPr lang="it-IT" smtClean="0"/>
              <a:t>‹N›</a:t>
            </a:fld>
            <a:endParaRPr lang="it-IT"/>
          </a:p>
        </p:txBody>
      </p:sp>
    </p:spTree>
    <p:extLst>
      <p:ext uri="{BB962C8B-B14F-4D97-AF65-F5344CB8AC3E}">
        <p14:creationId xmlns:p14="http://schemas.microsoft.com/office/powerpoint/2010/main" val="2238681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FE8AB9-C7B4-F173-180A-F0342E5EE53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01822D1-8F6D-A7FE-ECC8-C73BC5C729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706E977-EEFA-8B0C-1B65-F8F82C364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8A4F45A-C823-A86E-51A4-7BF5ABD32D96}"/>
              </a:ext>
            </a:extLst>
          </p:cNvPr>
          <p:cNvSpPr>
            <a:spLocks noGrp="1"/>
          </p:cNvSpPr>
          <p:nvPr>
            <p:ph type="dt" sz="half" idx="10"/>
          </p:nvPr>
        </p:nvSpPr>
        <p:spPr/>
        <p:txBody>
          <a:bodyPr/>
          <a:lstStyle/>
          <a:p>
            <a:fld id="{660FBA47-F130-4684-92F3-CB7075FAE3B7}" type="datetimeFigureOut">
              <a:rPr lang="it-IT" smtClean="0"/>
              <a:t>06/02/2025</a:t>
            </a:fld>
            <a:endParaRPr lang="it-IT"/>
          </a:p>
        </p:txBody>
      </p:sp>
      <p:sp>
        <p:nvSpPr>
          <p:cNvPr id="6" name="Segnaposto piè di pagina 5">
            <a:extLst>
              <a:ext uri="{FF2B5EF4-FFF2-40B4-BE49-F238E27FC236}">
                <a16:creationId xmlns:a16="http://schemas.microsoft.com/office/drawing/2014/main" id="{532C2ADF-6347-516D-83AB-D6FA9091944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A7E8647-7DF2-68C9-0474-68D0E05F87ED}"/>
              </a:ext>
            </a:extLst>
          </p:cNvPr>
          <p:cNvSpPr>
            <a:spLocks noGrp="1"/>
          </p:cNvSpPr>
          <p:nvPr>
            <p:ph type="sldNum" sz="quarter" idx="12"/>
          </p:nvPr>
        </p:nvSpPr>
        <p:spPr/>
        <p:txBody>
          <a:bodyPr/>
          <a:lstStyle/>
          <a:p>
            <a:fld id="{760202AF-E4F4-4C8F-A190-6521A78C549B}" type="slidenum">
              <a:rPr lang="it-IT" smtClean="0"/>
              <a:t>‹N›</a:t>
            </a:fld>
            <a:endParaRPr lang="it-IT"/>
          </a:p>
        </p:txBody>
      </p:sp>
    </p:spTree>
    <p:extLst>
      <p:ext uri="{BB962C8B-B14F-4D97-AF65-F5344CB8AC3E}">
        <p14:creationId xmlns:p14="http://schemas.microsoft.com/office/powerpoint/2010/main" val="4011887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484DEAE-5DAD-4B05-809F-15FED9A91C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6DA3BFC-E127-5BEF-7E9E-3AD1D6E52C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2EAE715-3CA5-251C-E506-05DEA14895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60FBA47-F130-4684-92F3-CB7075FAE3B7}" type="datetimeFigureOut">
              <a:rPr lang="it-IT" smtClean="0"/>
              <a:t>06/02/2025</a:t>
            </a:fld>
            <a:endParaRPr lang="it-IT"/>
          </a:p>
        </p:txBody>
      </p:sp>
      <p:sp>
        <p:nvSpPr>
          <p:cNvPr id="5" name="Segnaposto piè di pagina 4">
            <a:extLst>
              <a:ext uri="{FF2B5EF4-FFF2-40B4-BE49-F238E27FC236}">
                <a16:creationId xmlns:a16="http://schemas.microsoft.com/office/drawing/2014/main" id="{32ED832A-9AE1-8AD5-3EDA-8AF11734CD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207B17E0-453A-D7B7-696D-46AAD023CA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60202AF-E4F4-4C8F-A190-6521A78C549B}" type="slidenum">
              <a:rPr lang="it-IT" smtClean="0"/>
              <a:t>‹N›</a:t>
            </a:fld>
            <a:endParaRPr lang="it-IT"/>
          </a:p>
        </p:txBody>
      </p:sp>
    </p:spTree>
    <p:extLst>
      <p:ext uri="{BB962C8B-B14F-4D97-AF65-F5344CB8AC3E}">
        <p14:creationId xmlns:p14="http://schemas.microsoft.com/office/powerpoint/2010/main" val="2185278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descr="Immagine che contiene Gioco di tipo avventura dinamica, Gioco per PC, Videogioco di strategia, Composizione digitale&#10;&#10;Descrizione generata automaticamente">
            <a:extLst>
              <a:ext uri="{FF2B5EF4-FFF2-40B4-BE49-F238E27FC236}">
                <a16:creationId xmlns:a16="http://schemas.microsoft.com/office/drawing/2014/main" id="{59CAEFFD-86BC-F5BD-CA46-45A9E1E3DCA8}"/>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b="1747"/>
          <a:stretch/>
        </p:blipFill>
        <p:spPr>
          <a:xfrm>
            <a:off x="20" y="1"/>
            <a:ext cx="12191980" cy="6857999"/>
          </a:xfrm>
          <a:prstGeom prst="rect">
            <a:avLst/>
          </a:prstGeom>
        </p:spPr>
      </p:pic>
      <p:sp>
        <p:nvSpPr>
          <p:cNvPr id="2" name="Titolo 1">
            <a:extLst>
              <a:ext uri="{FF2B5EF4-FFF2-40B4-BE49-F238E27FC236}">
                <a16:creationId xmlns:a16="http://schemas.microsoft.com/office/drawing/2014/main" id="{B21CE2C1-4F87-0F4B-BF72-80C371F5C8E6}"/>
              </a:ext>
            </a:extLst>
          </p:cNvPr>
          <p:cNvSpPr>
            <a:spLocks noGrp="1"/>
          </p:cNvSpPr>
          <p:nvPr>
            <p:ph type="ctrTitle"/>
          </p:nvPr>
        </p:nvSpPr>
        <p:spPr>
          <a:xfrm>
            <a:off x="1524000" y="1122362"/>
            <a:ext cx="9144000" cy="2900518"/>
          </a:xfrm>
        </p:spPr>
        <p:txBody>
          <a:bodyPr>
            <a:normAutofit/>
          </a:bodyPr>
          <a:lstStyle/>
          <a:p>
            <a:r>
              <a:rPr lang="it-IT">
                <a:solidFill>
                  <a:srgbClr val="FFFFFF"/>
                </a:solidFill>
              </a:rPr>
              <a:t>STUDIO TORNEO WARHAMMER</a:t>
            </a:r>
          </a:p>
        </p:txBody>
      </p:sp>
    </p:spTree>
    <p:extLst>
      <p:ext uri="{BB962C8B-B14F-4D97-AF65-F5344CB8AC3E}">
        <p14:creationId xmlns:p14="http://schemas.microsoft.com/office/powerpoint/2010/main" val="33070196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descr="Immagine che contiene testo, Policromia, schermata, diagramma&#10;&#10;Descrizione generata automaticamente">
            <a:extLst>
              <a:ext uri="{FF2B5EF4-FFF2-40B4-BE49-F238E27FC236}">
                <a16:creationId xmlns:a16="http://schemas.microsoft.com/office/drawing/2014/main" id="{008B081F-4647-0A67-A8E9-6B84A527A6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2016"/>
            <a:ext cx="12192000" cy="6685983"/>
          </a:xfrm>
        </p:spPr>
      </p:pic>
    </p:spTree>
    <p:extLst>
      <p:ext uri="{BB962C8B-B14F-4D97-AF65-F5344CB8AC3E}">
        <p14:creationId xmlns:p14="http://schemas.microsoft.com/office/powerpoint/2010/main" val="2407208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descr="Immagine che contiene schermata, Policromia, diagramma, testo&#10;&#10;Descrizione generata automaticamente">
            <a:extLst>
              <a:ext uri="{FF2B5EF4-FFF2-40B4-BE49-F238E27FC236}">
                <a16:creationId xmlns:a16="http://schemas.microsoft.com/office/drawing/2014/main" id="{7B707F06-D5EB-98D9-AE22-AD8F1748B2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545774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descr="Immagine che contiene Policromia, testo, schermata, diagramma&#10;&#10;Descrizione generata automaticamente">
            <a:extLst>
              <a:ext uri="{FF2B5EF4-FFF2-40B4-BE49-F238E27FC236}">
                <a16:creationId xmlns:a16="http://schemas.microsoft.com/office/drawing/2014/main" id="{87182921-B6D8-223A-2AF8-E07C18F520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818" y="99589"/>
            <a:ext cx="11715184" cy="6758412"/>
          </a:xfrm>
        </p:spPr>
      </p:pic>
    </p:spTree>
    <p:extLst>
      <p:ext uri="{BB962C8B-B14F-4D97-AF65-F5344CB8AC3E}">
        <p14:creationId xmlns:p14="http://schemas.microsoft.com/office/powerpoint/2010/main" val="1168458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E8476E-2EB5-6794-44E1-71907982D518}"/>
              </a:ext>
            </a:extLst>
          </p:cNvPr>
          <p:cNvSpPr>
            <a:spLocks noGrp="1"/>
          </p:cNvSpPr>
          <p:nvPr>
            <p:ph type="title"/>
          </p:nvPr>
        </p:nvSpPr>
        <p:spPr>
          <a:xfrm>
            <a:off x="647700" y="103047"/>
            <a:ext cx="10515600" cy="730344"/>
          </a:xfrm>
        </p:spPr>
        <p:txBody>
          <a:bodyPr>
            <a:normAutofit fontScale="90000"/>
          </a:bodyPr>
          <a:lstStyle/>
          <a:p>
            <a:r>
              <a:rPr lang="it-IT" dirty="0"/>
              <a:t>Ora facciamo delle comparazioni :Death </a:t>
            </a:r>
            <a:r>
              <a:rPr lang="it-IT" dirty="0" err="1"/>
              <a:t>guard</a:t>
            </a:r>
            <a:r>
              <a:rPr lang="it-IT" dirty="0"/>
              <a:t> vs </a:t>
            </a:r>
            <a:r>
              <a:rPr lang="it-IT" dirty="0" err="1"/>
              <a:t>Orks</a:t>
            </a:r>
            <a:r>
              <a:rPr lang="it-IT" dirty="0"/>
              <a:t>:</a:t>
            </a:r>
          </a:p>
        </p:txBody>
      </p:sp>
      <p:pic>
        <p:nvPicPr>
          <p:cNvPr id="5" name="Segnaposto contenuto 8" descr="Immagine che contiene testo, diagramma, linea, Diagramma&#10;&#10;Descrizione generata automaticamente">
            <a:extLst>
              <a:ext uri="{FF2B5EF4-FFF2-40B4-BE49-F238E27FC236}">
                <a16:creationId xmlns:a16="http://schemas.microsoft.com/office/drawing/2014/main" id="{A2D831E6-13B3-35F8-23A0-67FE31CA90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7701" y="1186004"/>
            <a:ext cx="11306174" cy="5568949"/>
          </a:xfrm>
        </p:spPr>
      </p:pic>
    </p:spTree>
    <p:extLst>
      <p:ext uri="{BB962C8B-B14F-4D97-AF65-F5344CB8AC3E}">
        <p14:creationId xmlns:p14="http://schemas.microsoft.com/office/powerpoint/2010/main" val="2120107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69104E-51F1-D807-A2A7-021633EC1704}"/>
              </a:ext>
            </a:extLst>
          </p:cNvPr>
          <p:cNvSpPr>
            <a:spLocks noGrp="1"/>
          </p:cNvSpPr>
          <p:nvPr>
            <p:ph type="title"/>
          </p:nvPr>
        </p:nvSpPr>
        <p:spPr>
          <a:xfrm>
            <a:off x="838200" y="365125"/>
            <a:ext cx="10515600" cy="621703"/>
          </a:xfrm>
        </p:spPr>
        <p:txBody>
          <a:bodyPr>
            <a:normAutofit fontScale="90000"/>
          </a:bodyPr>
          <a:lstStyle/>
          <a:p>
            <a:r>
              <a:rPr lang="it-IT" dirty="0"/>
              <a:t>Dark </a:t>
            </a:r>
            <a:r>
              <a:rPr lang="it-IT" dirty="0" err="1"/>
              <a:t>angels</a:t>
            </a:r>
            <a:r>
              <a:rPr lang="it-IT" dirty="0"/>
              <a:t> vs </a:t>
            </a:r>
            <a:r>
              <a:rPr lang="it-IT" dirty="0" err="1"/>
              <a:t>Aeldari</a:t>
            </a:r>
            <a:r>
              <a:rPr lang="it-IT" dirty="0"/>
              <a:t> </a:t>
            </a:r>
          </a:p>
        </p:txBody>
      </p:sp>
      <p:pic>
        <p:nvPicPr>
          <p:cNvPr id="6" name="Segnaposto contenuto 4" descr="Immagine che contiene testo, diagramma, linea, Diagramma&#10;&#10;Descrizione generata automaticamente">
            <a:extLst>
              <a:ext uri="{FF2B5EF4-FFF2-40B4-BE49-F238E27FC236}">
                <a16:creationId xmlns:a16="http://schemas.microsoft.com/office/drawing/2014/main" id="{633056F4-BDB6-F07E-41E5-338AEB6CA4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71574"/>
            <a:ext cx="11163300" cy="5534025"/>
          </a:xfrm>
        </p:spPr>
      </p:pic>
    </p:spTree>
    <p:extLst>
      <p:ext uri="{BB962C8B-B14F-4D97-AF65-F5344CB8AC3E}">
        <p14:creationId xmlns:p14="http://schemas.microsoft.com/office/powerpoint/2010/main" val="2633358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1E6A5B-B212-95B7-09F9-01334E54F111}"/>
              </a:ext>
            </a:extLst>
          </p:cNvPr>
          <p:cNvSpPr>
            <a:spLocks noGrp="1"/>
          </p:cNvSpPr>
          <p:nvPr>
            <p:ph type="title"/>
          </p:nvPr>
        </p:nvSpPr>
        <p:spPr>
          <a:xfrm>
            <a:off x="838200" y="365126"/>
            <a:ext cx="10515600" cy="558328"/>
          </a:xfrm>
        </p:spPr>
        <p:txBody>
          <a:bodyPr>
            <a:normAutofit fontScale="90000"/>
          </a:bodyPr>
          <a:lstStyle/>
          <a:p>
            <a:r>
              <a:rPr lang="it-IT" dirty="0"/>
              <a:t>Grey </a:t>
            </a:r>
            <a:r>
              <a:rPr lang="it-IT" dirty="0" err="1"/>
              <a:t>knights</a:t>
            </a:r>
            <a:r>
              <a:rPr lang="it-IT" dirty="0"/>
              <a:t> vs T’</a:t>
            </a:r>
            <a:r>
              <a:rPr lang="it-IT" dirty="0" err="1"/>
              <a:t>au</a:t>
            </a:r>
            <a:r>
              <a:rPr lang="it-IT" dirty="0"/>
              <a:t> empire</a:t>
            </a:r>
          </a:p>
        </p:txBody>
      </p:sp>
      <p:pic>
        <p:nvPicPr>
          <p:cNvPr id="9" name="Segnaposto contenuto 8" descr="Immagine che contiene testo, schermata, linea, Diagramma&#10;&#10;Descrizione generata automaticamente">
            <a:extLst>
              <a:ext uri="{FF2B5EF4-FFF2-40B4-BE49-F238E27FC236}">
                <a16:creationId xmlns:a16="http://schemas.microsoft.com/office/drawing/2014/main" id="{F73BFF54-E304-858A-36B2-E90303F818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475" y="1195057"/>
            <a:ext cx="11630025" cy="5539118"/>
          </a:xfrm>
        </p:spPr>
      </p:pic>
    </p:spTree>
    <p:extLst>
      <p:ext uri="{BB962C8B-B14F-4D97-AF65-F5344CB8AC3E}">
        <p14:creationId xmlns:p14="http://schemas.microsoft.com/office/powerpoint/2010/main" val="4020667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2B1C62-A56B-783E-7BA2-0622109DE147}"/>
              </a:ext>
            </a:extLst>
          </p:cNvPr>
          <p:cNvSpPr>
            <a:spLocks noGrp="1"/>
          </p:cNvSpPr>
          <p:nvPr>
            <p:ph type="title"/>
          </p:nvPr>
        </p:nvSpPr>
        <p:spPr>
          <a:xfrm>
            <a:off x="838200" y="365126"/>
            <a:ext cx="10515600" cy="635000"/>
          </a:xfrm>
        </p:spPr>
        <p:txBody>
          <a:bodyPr>
            <a:normAutofit fontScale="90000"/>
          </a:bodyPr>
          <a:lstStyle/>
          <a:p>
            <a:r>
              <a:rPr lang="it-IT" dirty="0"/>
              <a:t>Death </a:t>
            </a:r>
            <a:r>
              <a:rPr lang="it-IT" dirty="0" err="1"/>
              <a:t>guard</a:t>
            </a:r>
            <a:r>
              <a:rPr lang="it-IT" dirty="0"/>
              <a:t> vs </a:t>
            </a:r>
            <a:r>
              <a:rPr lang="it-IT" dirty="0" err="1"/>
              <a:t>Genestealer</a:t>
            </a:r>
            <a:r>
              <a:rPr lang="it-IT" dirty="0"/>
              <a:t> cult</a:t>
            </a:r>
          </a:p>
        </p:txBody>
      </p:sp>
      <p:pic>
        <p:nvPicPr>
          <p:cNvPr id="5" name="Segnaposto contenuto 4" descr="Immagine che contiene testo, linea, schermata, diagramma&#10;&#10;Descrizione generata automaticamente">
            <a:extLst>
              <a:ext uri="{FF2B5EF4-FFF2-40B4-BE49-F238E27FC236}">
                <a16:creationId xmlns:a16="http://schemas.microsoft.com/office/drawing/2014/main" id="{26E7BE80-C457-C7D4-6D36-74CE706633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70449"/>
            <a:ext cx="12096750" cy="5145776"/>
          </a:xfrm>
        </p:spPr>
      </p:pic>
    </p:spTree>
    <p:extLst>
      <p:ext uri="{BB962C8B-B14F-4D97-AF65-F5344CB8AC3E}">
        <p14:creationId xmlns:p14="http://schemas.microsoft.com/office/powerpoint/2010/main" val="3169963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DD4162-0E45-065C-33A2-273ED9EE494F}"/>
              </a:ext>
            </a:extLst>
          </p:cNvPr>
          <p:cNvSpPr>
            <a:spLocks noGrp="1"/>
          </p:cNvSpPr>
          <p:nvPr>
            <p:ph type="title"/>
          </p:nvPr>
        </p:nvSpPr>
        <p:spPr>
          <a:xfrm>
            <a:off x="838200" y="365125"/>
            <a:ext cx="10515600" cy="612649"/>
          </a:xfrm>
        </p:spPr>
        <p:txBody>
          <a:bodyPr>
            <a:normAutofit fontScale="90000"/>
          </a:bodyPr>
          <a:lstStyle/>
          <a:p>
            <a:r>
              <a:rPr lang="it-IT" dirty="0"/>
              <a:t>Dark </a:t>
            </a:r>
            <a:r>
              <a:rPr lang="it-IT" dirty="0" err="1"/>
              <a:t>angels</a:t>
            </a:r>
            <a:r>
              <a:rPr lang="it-IT" dirty="0"/>
              <a:t> vs </a:t>
            </a:r>
            <a:r>
              <a:rPr lang="it-IT" dirty="0" err="1"/>
              <a:t>Tyranids</a:t>
            </a:r>
            <a:endParaRPr lang="it-IT" dirty="0"/>
          </a:p>
        </p:txBody>
      </p:sp>
      <p:pic>
        <p:nvPicPr>
          <p:cNvPr id="5" name="Segnaposto contenuto 4" descr="Immagine che contiene testo, diagramma, linea, Diagramma&#10;&#10;Descrizione generata automaticamente">
            <a:extLst>
              <a:ext uri="{FF2B5EF4-FFF2-40B4-BE49-F238E27FC236}">
                <a16:creationId xmlns:a16="http://schemas.microsoft.com/office/drawing/2014/main" id="{610A231F-96BD-1603-096D-AC9ECF4679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375" y="1285203"/>
            <a:ext cx="11515725" cy="5306097"/>
          </a:xfrm>
        </p:spPr>
      </p:pic>
    </p:spTree>
    <p:extLst>
      <p:ext uri="{BB962C8B-B14F-4D97-AF65-F5344CB8AC3E}">
        <p14:creationId xmlns:p14="http://schemas.microsoft.com/office/powerpoint/2010/main" val="3391476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E935E9-BC73-F8DD-9B2E-54B2560D02D0}"/>
              </a:ext>
            </a:extLst>
          </p:cNvPr>
          <p:cNvSpPr>
            <a:spLocks noGrp="1"/>
          </p:cNvSpPr>
          <p:nvPr>
            <p:ph type="title"/>
          </p:nvPr>
        </p:nvSpPr>
        <p:spPr>
          <a:xfrm>
            <a:off x="838200" y="365126"/>
            <a:ext cx="10515600" cy="567382"/>
          </a:xfrm>
        </p:spPr>
        <p:txBody>
          <a:bodyPr>
            <a:normAutofit fontScale="90000"/>
          </a:bodyPr>
          <a:lstStyle/>
          <a:p>
            <a:r>
              <a:rPr lang="it-IT" dirty="0"/>
              <a:t>Continua:</a:t>
            </a:r>
          </a:p>
        </p:txBody>
      </p:sp>
      <p:pic>
        <p:nvPicPr>
          <p:cNvPr id="5" name="Segnaposto contenuto 4" descr="Immagine che contiene testo, linea, diagramma, schermata&#10;&#10;Descrizione generata automaticamente">
            <a:extLst>
              <a:ext uri="{FF2B5EF4-FFF2-40B4-BE49-F238E27FC236}">
                <a16:creationId xmlns:a16="http://schemas.microsoft.com/office/drawing/2014/main" id="{FFD3D842-9A60-8458-8495-3A86152002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775" y="1009650"/>
            <a:ext cx="11849100" cy="5638800"/>
          </a:xfrm>
        </p:spPr>
      </p:pic>
    </p:spTree>
    <p:extLst>
      <p:ext uri="{BB962C8B-B14F-4D97-AF65-F5344CB8AC3E}">
        <p14:creationId xmlns:p14="http://schemas.microsoft.com/office/powerpoint/2010/main" val="294085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B0115E-FF15-ED14-4B70-A45D81F17639}"/>
              </a:ext>
            </a:extLst>
          </p:cNvPr>
          <p:cNvSpPr>
            <a:spLocks noGrp="1"/>
          </p:cNvSpPr>
          <p:nvPr>
            <p:ph type="title"/>
          </p:nvPr>
        </p:nvSpPr>
        <p:spPr>
          <a:xfrm>
            <a:off x="838200" y="365125"/>
            <a:ext cx="10515600" cy="585489"/>
          </a:xfrm>
        </p:spPr>
        <p:txBody>
          <a:bodyPr>
            <a:normAutofit fontScale="90000"/>
          </a:bodyPr>
          <a:lstStyle/>
          <a:p>
            <a:r>
              <a:rPr lang="it-IT" dirty="0"/>
              <a:t>Continua:</a:t>
            </a:r>
          </a:p>
        </p:txBody>
      </p:sp>
      <p:pic>
        <p:nvPicPr>
          <p:cNvPr id="5" name="Segnaposto contenuto 4" descr="Immagine che contiene testo, diagramma, linea, schermata&#10;&#10;Descrizione generata automaticamente">
            <a:extLst>
              <a:ext uri="{FF2B5EF4-FFF2-40B4-BE49-F238E27FC236}">
                <a16:creationId xmlns:a16="http://schemas.microsoft.com/office/drawing/2014/main" id="{AB3AE158-91F5-11F4-9C49-62330474BF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 y="800100"/>
            <a:ext cx="11725275" cy="5905500"/>
          </a:xfrm>
        </p:spPr>
      </p:pic>
    </p:spTree>
    <p:extLst>
      <p:ext uri="{BB962C8B-B14F-4D97-AF65-F5344CB8AC3E}">
        <p14:creationId xmlns:p14="http://schemas.microsoft.com/office/powerpoint/2010/main" val="1304474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7EACC0-7B87-8F8D-5F8B-0CE7BE08CDA3}"/>
              </a:ext>
            </a:extLst>
          </p:cNvPr>
          <p:cNvSpPr>
            <a:spLocks noGrp="1"/>
          </p:cNvSpPr>
          <p:nvPr>
            <p:ph type="title"/>
          </p:nvPr>
        </p:nvSpPr>
        <p:spPr>
          <a:xfrm>
            <a:off x="838200" y="365125"/>
            <a:ext cx="10515600" cy="793719"/>
          </a:xfrm>
        </p:spPr>
        <p:txBody>
          <a:bodyPr/>
          <a:lstStyle/>
          <a:p>
            <a:r>
              <a:rPr lang="it-IT" dirty="0"/>
              <a:t>Obiettivo:</a:t>
            </a:r>
          </a:p>
        </p:txBody>
      </p:sp>
      <p:sp>
        <p:nvSpPr>
          <p:cNvPr id="3" name="Segnaposto contenuto 2">
            <a:extLst>
              <a:ext uri="{FF2B5EF4-FFF2-40B4-BE49-F238E27FC236}">
                <a16:creationId xmlns:a16="http://schemas.microsoft.com/office/drawing/2014/main" id="{3EF3E015-C4EC-38CE-29C0-55E1C9AAAFF5}"/>
              </a:ext>
            </a:extLst>
          </p:cNvPr>
          <p:cNvSpPr>
            <a:spLocks noGrp="1"/>
          </p:cNvSpPr>
          <p:nvPr>
            <p:ph idx="1"/>
          </p:nvPr>
        </p:nvSpPr>
        <p:spPr>
          <a:xfrm>
            <a:off x="838200" y="1285592"/>
            <a:ext cx="10515600" cy="4891371"/>
          </a:xfrm>
        </p:spPr>
        <p:txBody>
          <a:bodyPr/>
          <a:lstStyle/>
          <a:p>
            <a:r>
              <a:rPr lang="it-IT" dirty="0"/>
              <a:t>L’obiettivo di questo studio è l’analisi dei dati di un torneo di un </a:t>
            </a:r>
            <a:r>
              <a:rPr lang="it-IT" dirty="0" err="1"/>
              <a:t>tabletop</a:t>
            </a:r>
            <a:r>
              <a:rPr lang="it-IT" dirty="0"/>
              <a:t> game chiamato Warhammer 40000. L’analisi concerne solo la parte «statistica», verranno quindi prese in considerazione solo le caratteristiche matematiche (spiegate dopo) del gioco e non la parte delle abilità essendo queste difficili da quantificare in un calcolo statistico. Le regole sono attualmente alla loro decima edizione e per molti fan del gioco lo stato di bilanciamento è al suo picco, quindi mi sono chiesto : è vero?</a:t>
            </a:r>
          </a:p>
        </p:txBody>
      </p:sp>
    </p:spTree>
    <p:extLst>
      <p:ext uri="{BB962C8B-B14F-4D97-AF65-F5344CB8AC3E}">
        <p14:creationId xmlns:p14="http://schemas.microsoft.com/office/powerpoint/2010/main" val="4140422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2A839E-4E47-9A8F-53DD-0D09AE9834BB}"/>
              </a:ext>
            </a:extLst>
          </p:cNvPr>
          <p:cNvSpPr>
            <a:spLocks noGrp="1"/>
          </p:cNvSpPr>
          <p:nvPr>
            <p:ph type="title"/>
          </p:nvPr>
        </p:nvSpPr>
        <p:spPr>
          <a:xfrm>
            <a:off x="838200" y="365126"/>
            <a:ext cx="10515600" cy="567382"/>
          </a:xfrm>
        </p:spPr>
        <p:txBody>
          <a:bodyPr>
            <a:normAutofit fontScale="90000"/>
          </a:bodyPr>
          <a:lstStyle/>
          <a:p>
            <a:r>
              <a:rPr lang="it-IT" dirty="0"/>
              <a:t>Continua:</a:t>
            </a:r>
          </a:p>
        </p:txBody>
      </p:sp>
      <p:pic>
        <p:nvPicPr>
          <p:cNvPr id="5" name="Segnaposto contenuto 4" descr="Immagine che contiene testo, schermata, linea, diagramma&#10;&#10;Descrizione generata automaticamente">
            <a:extLst>
              <a:ext uri="{FF2B5EF4-FFF2-40B4-BE49-F238E27FC236}">
                <a16:creationId xmlns:a16="http://schemas.microsoft.com/office/drawing/2014/main" id="{466C5528-16A8-F9F5-7053-B6129153B0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875" y="932507"/>
            <a:ext cx="11887200" cy="5649267"/>
          </a:xfrm>
        </p:spPr>
      </p:pic>
    </p:spTree>
    <p:extLst>
      <p:ext uri="{BB962C8B-B14F-4D97-AF65-F5344CB8AC3E}">
        <p14:creationId xmlns:p14="http://schemas.microsoft.com/office/powerpoint/2010/main" val="2093355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396041-B538-C52A-F5F7-5853A372FC19}"/>
              </a:ext>
            </a:extLst>
          </p:cNvPr>
          <p:cNvSpPr>
            <a:spLocks noGrp="1"/>
          </p:cNvSpPr>
          <p:nvPr>
            <p:ph type="title"/>
          </p:nvPr>
        </p:nvSpPr>
        <p:spPr>
          <a:xfrm>
            <a:off x="838200" y="365126"/>
            <a:ext cx="10515600" cy="703184"/>
          </a:xfrm>
        </p:spPr>
        <p:txBody>
          <a:bodyPr/>
          <a:lstStyle/>
          <a:p>
            <a:r>
              <a:rPr lang="it-IT" dirty="0"/>
              <a:t>Conclusioni:</a:t>
            </a:r>
          </a:p>
        </p:txBody>
      </p:sp>
      <p:sp>
        <p:nvSpPr>
          <p:cNvPr id="3" name="Segnaposto contenuto 2">
            <a:extLst>
              <a:ext uri="{FF2B5EF4-FFF2-40B4-BE49-F238E27FC236}">
                <a16:creationId xmlns:a16="http://schemas.microsoft.com/office/drawing/2014/main" id="{5C03B02C-1BEE-74E5-5CCC-51D68340B117}"/>
              </a:ext>
            </a:extLst>
          </p:cNvPr>
          <p:cNvSpPr>
            <a:spLocks noGrp="1"/>
          </p:cNvSpPr>
          <p:nvPr>
            <p:ph idx="1"/>
          </p:nvPr>
        </p:nvSpPr>
        <p:spPr>
          <a:xfrm>
            <a:off x="838200" y="1068310"/>
            <a:ext cx="10515600" cy="5108653"/>
          </a:xfrm>
        </p:spPr>
        <p:txBody>
          <a:bodyPr/>
          <a:lstStyle/>
          <a:p>
            <a:r>
              <a:rPr lang="it-IT" dirty="0"/>
              <a:t>Ho continuato a lavorare nel modo mostrato prima per tutte le partite (non posso racchiudere tutte le comparazioni fatte altrimenti la presentazione sarebbe lunghissima).</a:t>
            </a:r>
          </a:p>
          <a:p>
            <a:r>
              <a:rPr lang="it-IT" dirty="0"/>
              <a:t>I risultati sono stati coerenti con quello che mi sarei aspettato; la tecnica usata dal team di bilanciamento del gioco per creare un circolo di debolezze e punti di forza funziona molto bene;</a:t>
            </a:r>
          </a:p>
        </p:txBody>
      </p:sp>
    </p:spTree>
    <p:extLst>
      <p:ext uri="{BB962C8B-B14F-4D97-AF65-F5344CB8AC3E}">
        <p14:creationId xmlns:p14="http://schemas.microsoft.com/office/powerpoint/2010/main" val="3061172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A1F4E0C8-A8C9-376B-E59E-B817A295FD66}"/>
              </a:ext>
            </a:extLst>
          </p:cNvPr>
          <p:cNvSpPr>
            <a:spLocks noGrp="1"/>
          </p:cNvSpPr>
          <p:nvPr>
            <p:ph type="title"/>
          </p:nvPr>
        </p:nvSpPr>
        <p:spPr>
          <a:xfrm>
            <a:off x="1137034" y="609600"/>
            <a:ext cx="4784796" cy="1330840"/>
          </a:xfrm>
        </p:spPr>
        <p:txBody>
          <a:bodyPr>
            <a:normAutofit/>
          </a:bodyPr>
          <a:lstStyle/>
          <a:p>
            <a:r>
              <a:rPr lang="it-IT"/>
              <a:t>Rapida introduzione alle regole:</a:t>
            </a:r>
          </a:p>
        </p:txBody>
      </p:sp>
      <p:sp>
        <p:nvSpPr>
          <p:cNvPr id="3" name="Segnaposto contenuto 2">
            <a:extLst>
              <a:ext uri="{FF2B5EF4-FFF2-40B4-BE49-F238E27FC236}">
                <a16:creationId xmlns:a16="http://schemas.microsoft.com/office/drawing/2014/main" id="{CAD72B5D-2322-9128-0465-26DB41CD427F}"/>
              </a:ext>
            </a:extLst>
          </p:cNvPr>
          <p:cNvSpPr>
            <a:spLocks noGrp="1"/>
          </p:cNvSpPr>
          <p:nvPr>
            <p:ph idx="1"/>
          </p:nvPr>
        </p:nvSpPr>
        <p:spPr>
          <a:xfrm>
            <a:off x="1137034" y="2194102"/>
            <a:ext cx="4438036" cy="3908585"/>
          </a:xfrm>
        </p:spPr>
        <p:txBody>
          <a:bodyPr>
            <a:normAutofit/>
          </a:bodyPr>
          <a:lstStyle/>
          <a:p>
            <a:r>
              <a:rPr lang="it-IT" sz="2000" dirty="0"/>
              <a:t>Il gioco è un </a:t>
            </a:r>
            <a:r>
              <a:rPr lang="it-IT" sz="2000" dirty="0" err="1"/>
              <a:t>tabletop</a:t>
            </a:r>
            <a:r>
              <a:rPr lang="it-IT" sz="2000" dirty="0"/>
              <a:t> wargame a turni basato sull’universo sci-fi di Warhammer 40000. Per giocare si deve scegliere una fazione e comporre una così detta «lista» di miniature di quella fazione. Ogni miniatura ha uno suo costo in punti e una serie di statistiche.</a:t>
            </a:r>
          </a:p>
        </p:txBody>
      </p:sp>
      <p:pic>
        <p:nvPicPr>
          <p:cNvPr id="5" name="Immagine 4" descr="Immagine che contiene testo, schermata, software, Sito Web&#10;&#10;Descrizione generata automaticamente">
            <a:extLst>
              <a:ext uri="{FF2B5EF4-FFF2-40B4-BE49-F238E27FC236}">
                <a16:creationId xmlns:a16="http://schemas.microsoft.com/office/drawing/2014/main" id="{03E5551A-EE5F-8295-3B8B-38538298B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6932" y="1476376"/>
            <a:ext cx="5311390" cy="3542604"/>
          </a:xfrm>
          <a:prstGeom prst="rect">
            <a:avLst/>
          </a:prstGeom>
        </p:spPr>
      </p:pic>
    </p:spTree>
    <p:extLst>
      <p:ext uri="{BB962C8B-B14F-4D97-AF65-F5344CB8AC3E}">
        <p14:creationId xmlns:p14="http://schemas.microsoft.com/office/powerpoint/2010/main" val="3277254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2868A1-B182-9937-64FA-3EDB3F047B88}"/>
              </a:ext>
            </a:extLst>
          </p:cNvPr>
          <p:cNvSpPr>
            <a:spLocks noGrp="1"/>
          </p:cNvSpPr>
          <p:nvPr>
            <p:ph type="title"/>
          </p:nvPr>
        </p:nvSpPr>
        <p:spPr>
          <a:xfrm>
            <a:off x="838200" y="365126"/>
            <a:ext cx="10515600" cy="829932"/>
          </a:xfrm>
        </p:spPr>
        <p:txBody>
          <a:bodyPr/>
          <a:lstStyle/>
          <a:p>
            <a:r>
              <a:rPr lang="it-IT" dirty="0"/>
              <a:t>I turni:</a:t>
            </a:r>
          </a:p>
        </p:txBody>
      </p:sp>
      <p:sp>
        <p:nvSpPr>
          <p:cNvPr id="3" name="Segnaposto contenuto 2">
            <a:extLst>
              <a:ext uri="{FF2B5EF4-FFF2-40B4-BE49-F238E27FC236}">
                <a16:creationId xmlns:a16="http://schemas.microsoft.com/office/drawing/2014/main" id="{9BC9835E-D563-0227-414C-96AFC66010C4}"/>
              </a:ext>
            </a:extLst>
          </p:cNvPr>
          <p:cNvSpPr>
            <a:spLocks noGrp="1"/>
          </p:cNvSpPr>
          <p:nvPr>
            <p:ph idx="1"/>
          </p:nvPr>
        </p:nvSpPr>
        <p:spPr>
          <a:xfrm>
            <a:off x="838200" y="1195058"/>
            <a:ext cx="10515600" cy="4981905"/>
          </a:xfrm>
        </p:spPr>
        <p:txBody>
          <a:bodyPr/>
          <a:lstStyle/>
          <a:p>
            <a:r>
              <a:rPr lang="it-IT" dirty="0"/>
              <a:t>I giocatori si alternano nei turni di gioco, ogni turno è composto da più fasi:</a:t>
            </a:r>
          </a:p>
          <a:p>
            <a:r>
              <a:rPr lang="it-IT" dirty="0"/>
              <a:t>1) la fase di comando dove si impartiscono alcune abilità e si contano i punti;</a:t>
            </a:r>
          </a:p>
          <a:p>
            <a:r>
              <a:rPr lang="it-IT" dirty="0"/>
              <a:t>2)la fase di movimento dove si muovono le miniature;</a:t>
            </a:r>
          </a:p>
          <a:p>
            <a:r>
              <a:rPr lang="it-IT" dirty="0"/>
              <a:t>3)la fase di sparo dove il giocatore di turno può attaccare con le armi da fuoco;</a:t>
            </a:r>
          </a:p>
          <a:p>
            <a:r>
              <a:rPr lang="it-IT" dirty="0"/>
              <a:t>4)la fase di carica e corpo a corpo che è dove il giocatore di turno cerca di raggiungere, se lo desidera, il corpo a corpo con l’avversario;</a:t>
            </a:r>
          </a:p>
        </p:txBody>
      </p:sp>
    </p:spTree>
    <p:extLst>
      <p:ext uri="{BB962C8B-B14F-4D97-AF65-F5344CB8AC3E}">
        <p14:creationId xmlns:p14="http://schemas.microsoft.com/office/powerpoint/2010/main" val="1274982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AF129A-2FE3-A576-6369-344FF76002F5}"/>
              </a:ext>
            </a:extLst>
          </p:cNvPr>
          <p:cNvSpPr>
            <a:spLocks noGrp="1"/>
          </p:cNvSpPr>
          <p:nvPr>
            <p:ph type="title"/>
          </p:nvPr>
        </p:nvSpPr>
        <p:spPr>
          <a:xfrm>
            <a:off x="838200" y="365126"/>
            <a:ext cx="10515600" cy="676024"/>
          </a:xfrm>
        </p:spPr>
        <p:txBody>
          <a:bodyPr>
            <a:normAutofit fontScale="90000"/>
          </a:bodyPr>
          <a:lstStyle/>
          <a:p>
            <a:r>
              <a:rPr lang="it-IT" dirty="0"/>
              <a:t>Combattimento:</a:t>
            </a:r>
          </a:p>
        </p:txBody>
      </p:sp>
      <p:sp>
        <p:nvSpPr>
          <p:cNvPr id="3" name="Segnaposto contenuto 2">
            <a:extLst>
              <a:ext uri="{FF2B5EF4-FFF2-40B4-BE49-F238E27FC236}">
                <a16:creationId xmlns:a16="http://schemas.microsoft.com/office/drawing/2014/main" id="{8ADA46E7-7572-372B-CCBC-4184BD3B455B}"/>
              </a:ext>
            </a:extLst>
          </p:cNvPr>
          <p:cNvSpPr>
            <a:spLocks noGrp="1"/>
          </p:cNvSpPr>
          <p:nvPr>
            <p:ph idx="1"/>
          </p:nvPr>
        </p:nvSpPr>
        <p:spPr>
          <a:xfrm>
            <a:off x="838200" y="1186004"/>
            <a:ext cx="10515600" cy="4990959"/>
          </a:xfrm>
        </p:spPr>
        <p:txBody>
          <a:bodyPr>
            <a:normAutofit fontScale="92500" lnSpcReduction="20000"/>
          </a:bodyPr>
          <a:lstStyle/>
          <a:p>
            <a:r>
              <a:rPr lang="it-IT" dirty="0"/>
              <a:t>Il combattimento è la parte su cui mi sono concentrato io, ma come funziona: </a:t>
            </a:r>
          </a:p>
          <a:p>
            <a:r>
              <a:rPr lang="it-IT" dirty="0"/>
              <a:t>1) controllo se il bersaglio è nel raggio di gittata della mia arma;</a:t>
            </a:r>
          </a:p>
          <a:p>
            <a:r>
              <a:rPr lang="it-IT" dirty="0"/>
              <a:t>2) devo tirare un d6 per ogni attacco e superare la soglia data dall’abilità balistica o dall’abilità in corpo a corpo;</a:t>
            </a:r>
          </a:p>
          <a:p>
            <a:r>
              <a:rPr lang="it-IT" dirty="0"/>
              <a:t>3) se supero la soglia devo confrontare la forza (S) della mia arma con la resistenza (T) del nemico: se la S = T ferirò il nemico con un 4+, se la F&gt;T ferirò il nemico al 3+, se S=2xT ferirò al 2+, mentre se la S&lt;T ferirò al 5+ , se la S=(1/2)T ferirò al 6+;</a:t>
            </a:r>
          </a:p>
          <a:p>
            <a:r>
              <a:rPr lang="it-IT" dirty="0"/>
              <a:t>4) se supero anche il tiro per il ferire il mio nemico avrà la possibilità di salvare il colpo tirando un d6 e superando la sua caratteristica salvezza a cui viene sommata una eventuale penetrazione armatura della mia arma. Se il nemico supera il tiro, il colpo viene annullato, altrimenti il nemico toglierà punti ferita al suo modello pari ai danni della mia arma;</a:t>
            </a:r>
          </a:p>
        </p:txBody>
      </p:sp>
    </p:spTree>
    <p:extLst>
      <p:ext uri="{BB962C8B-B14F-4D97-AF65-F5344CB8AC3E}">
        <p14:creationId xmlns:p14="http://schemas.microsoft.com/office/powerpoint/2010/main" val="799745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DE08537-3EAD-A2A2-41BC-D8AC7B0D2447}"/>
              </a:ext>
            </a:extLst>
          </p:cNvPr>
          <p:cNvSpPr>
            <a:spLocks noGrp="1"/>
          </p:cNvSpPr>
          <p:nvPr>
            <p:ph type="title"/>
          </p:nvPr>
        </p:nvSpPr>
        <p:spPr>
          <a:xfrm>
            <a:off x="838200" y="365126"/>
            <a:ext cx="10515600" cy="739398"/>
          </a:xfrm>
        </p:spPr>
        <p:txBody>
          <a:bodyPr/>
          <a:lstStyle/>
          <a:p>
            <a:r>
              <a:rPr lang="it-IT" dirty="0"/>
              <a:t>Assunzioni:</a:t>
            </a:r>
          </a:p>
        </p:txBody>
      </p:sp>
      <p:sp>
        <p:nvSpPr>
          <p:cNvPr id="3" name="Segnaposto contenuto 2">
            <a:extLst>
              <a:ext uri="{FF2B5EF4-FFF2-40B4-BE49-F238E27FC236}">
                <a16:creationId xmlns:a16="http://schemas.microsoft.com/office/drawing/2014/main" id="{AE4E38F6-4759-11F6-4A58-3992BCABBC92}"/>
              </a:ext>
            </a:extLst>
          </p:cNvPr>
          <p:cNvSpPr>
            <a:spLocks noGrp="1"/>
          </p:cNvSpPr>
          <p:nvPr>
            <p:ph idx="1"/>
          </p:nvPr>
        </p:nvSpPr>
        <p:spPr>
          <a:xfrm>
            <a:off x="838200" y="1104524"/>
            <a:ext cx="10515600" cy="5072439"/>
          </a:xfrm>
        </p:spPr>
        <p:txBody>
          <a:bodyPr>
            <a:normAutofit fontScale="77500" lnSpcReduction="20000"/>
          </a:bodyPr>
          <a:lstStyle/>
          <a:p>
            <a:r>
              <a:rPr lang="it-IT" dirty="0"/>
              <a:t>Ogni squadra ha un arsenale vario di armi ed equipaggiamenti, per simulare ciò ho raccolto i dati in questo modo , per ogni unità ho cercato :</a:t>
            </a:r>
          </a:p>
          <a:p>
            <a:r>
              <a:rPr lang="it-IT" dirty="0"/>
              <a:t>Il tipo di unità;</a:t>
            </a:r>
          </a:p>
          <a:p>
            <a:r>
              <a:rPr lang="it-IT" dirty="0"/>
              <a:t>La sua caratteristica di movimento (in pollici) la sua caratteristica di resistenza , il tiro salvezza ,un eventuale tiro invulnerabilità , il numero delle ferite , la caratteristica di leadership, il punteggio di controllo degli obiettivi (OC) , il range medio delle armi che ha equipaggiato, il numero medio di colpi che spara (AR) , l’abilità balistica (BS), la media della forza delle armi a distanza (SR), la penetrazione media delle armi a distanza (APR), la media dei danni delle armi a distanza (DMGR) , la media di attacchi in corpo a corpo (AM) , l’abilità nel corpo a corpo (WS), la forza media in corpo a corpo (SM), la penetrazione armatura media in corpo a corpo (APM) , i danni medi in corpo a corpo (DMGM), il numero di modelli in una squadra (NR), il numero medio di armi a distanza per modello (NRRW) e il numero medi di armi corpo a corpo (NRMW).</a:t>
            </a:r>
          </a:p>
          <a:p>
            <a:endParaRPr lang="it-IT" dirty="0"/>
          </a:p>
          <a:p>
            <a:pPr marL="0" indent="0">
              <a:buNone/>
            </a:pPr>
            <a:endParaRPr lang="it-IT" dirty="0"/>
          </a:p>
          <a:p>
            <a:pPr marL="0" indent="0">
              <a:buNone/>
            </a:pPr>
            <a:r>
              <a:rPr lang="it-IT" dirty="0"/>
              <a:t> </a:t>
            </a:r>
          </a:p>
          <a:p>
            <a:endParaRPr lang="it-IT" dirty="0"/>
          </a:p>
        </p:txBody>
      </p:sp>
    </p:spTree>
    <p:extLst>
      <p:ext uri="{BB962C8B-B14F-4D97-AF65-F5344CB8AC3E}">
        <p14:creationId xmlns:p14="http://schemas.microsoft.com/office/powerpoint/2010/main" val="1283559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B3194042-2E89-0CB7-7EEF-6823835A0CB8}"/>
              </a:ext>
            </a:extLst>
          </p:cNvPr>
          <p:cNvSpPr>
            <a:spLocks noGrp="1"/>
          </p:cNvSpPr>
          <p:nvPr>
            <p:ph type="title"/>
          </p:nvPr>
        </p:nvSpPr>
        <p:spPr>
          <a:xfrm>
            <a:off x="1137034" y="609600"/>
            <a:ext cx="4784796" cy="1330840"/>
          </a:xfrm>
        </p:spPr>
        <p:txBody>
          <a:bodyPr>
            <a:normAutofit/>
          </a:bodyPr>
          <a:lstStyle/>
          <a:p>
            <a:r>
              <a:rPr lang="it-IT" dirty="0"/>
              <a:t>Grafico del torneo:</a:t>
            </a:r>
          </a:p>
        </p:txBody>
      </p:sp>
      <p:sp>
        <p:nvSpPr>
          <p:cNvPr id="3" name="Segnaposto contenuto 2">
            <a:extLst>
              <a:ext uri="{FF2B5EF4-FFF2-40B4-BE49-F238E27FC236}">
                <a16:creationId xmlns:a16="http://schemas.microsoft.com/office/drawing/2014/main" id="{73A05092-84D3-250B-4701-A12E2B207103}"/>
              </a:ext>
            </a:extLst>
          </p:cNvPr>
          <p:cNvSpPr>
            <a:spLocks noGrp="1"/>
          </p:cNvSpPr>
          <p:nvPr>
            <p:ph idx="1"/>
          </p:nvPr>
        </p:nvSpPr>
        <p:spPr>
          <a:xfrm>
            <a:off x="1137034" y="2194102"/>
            <a:ext cx="4438036" cy="3908585"/>
          </a:xfrm>
        </p:spPr>
        <p:txBody>
          <a:bodyPr>
            <a:normAutofit/>
          </a:bodyPr>
          <a:lstStyle/>
          <a:p>
            <a:r>
              <a:rPr lang="it-IT" sz="2000" dirty="0"/>
              <a:t>Questo è il grafico dei giocatori del torneo mostrato sottoforma di rete, dove ogni nodo è un giocatore e ogni arco rappresenta una partita. Se l’arco ha la punta verde allora il giocatore da cui parte l’arco ha vinto contro l’altro, altrimenti la punta della freccia sarà rossa. (l’unica freccia blu è un pareggio)</a:t>
            </a:r>
          </a:p>
        </p:txBody>
      </p:sp>
      <p:pic>
        <p:nvPicPr>
          <p:cNvPr id="7" name="Immagine 6" descr="Immagine che contiene diagramma, linea, testo, mappa&#10;&#10;Descrizione generata automaticamente">
            <a:extLst>
              <a:ext uri="{FF2B5EF4-FFF2-40B4-BE49-F238E27FC236}">
                <a16:creationId xmlns:a16="http://schemas.microsoft.com/office/drawing/2014/main" id="{D4C8E7E8-3B73-93ED-0824-D7BB12E2FD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5624" y="609600"/>
            <a:ext cx="5286375" cy="6248399"/>
          </a:xfrm>
          <a:prstGeom prst="rect">
            <a:avLst/>
          </a:prstGeom>
        </p:spPr>
      </p:pic>
    </p:spTree>
    <p:extLst>
      <p:ext uri="{BB962C8B-B14F-4D97-AF65-F5344CB8AC3E}">
        <p14:creationId xmlns:p14="http://schemas.microsoft.com/office/powerpoint/2010/main" val="1833264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A03A0B-8705-27F0-7A8A-F5E1AE94498C}"/>
              </a:ext>
            </a:extLst>
          </p:cNvPr>
          <p:cNvSpPr>
            <a:spLocks noGrp="1"/>
          </p:cNvSpPr>
          <p:nvPr>
            <p:ph type="title"/>
          </p:nvPr>
        </p:nvSpPr>
        <p:spPr>
          <a:xfrm>
            <a:off x="838200" y="365126"/>
            <a:ext cx="10515600" cy="694130"/>
          </a:xfrm>
        </p:spPr>
        <p:txBody>
          <a:bodyPr>
            <a:normAutofit fontScale="90000"/>
          </a:bodyPr>
          <a:lstStyle/>
          <a:p>
            <a:r>
              <a:rPr lang="it-IT" dirty="0"/>
              <a:t>Calcolo rateo vittorie:</a:t>
            </a:r>
          </a:p>
        </p:txBody>
      </p:sp>
      <p:pic>
        <p:nvPicPr>
          <p:cNvPr id="5" name="Segnaposto contenuto 4" descr="Immagine che contiene testo, schermata, diagramma, Policromia&#10;&#10;Descrizione generata automaticamente">
            <a:extLst>
              <a:ext uri="{FF2B5EF4-FFF2-40B4-BE49-F238E27FC236}">
                <a16:creationId xmlns:a16="http://schemas.microsoft.com/office/drawing/2014/main" id="{3186D3D7-EB91-DB03-026B-D4C910356B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0903" y="1058863"/>
            <a:ext cx="10873872" cy="5694362"/>
          </a:xfrm>
        </p:spPr>
      </p:pic>
    </p:spTree>
    <p:extLst>
      <p:ext uri="{BB962C8B-B14F-4D97-AF65-F5344CB8AC3E}">
        <p14:creationId xmlns:p14="http://schemas.microsoft.com/office/powerpoint/2010/main" val="49477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EF0727-7DCB-6842-A9D7-500A3A6AF720}"/>
              </a:ext>
            </a:extLst>
          </p:cNvPr>
          <p:cNvSpPr>
            <a:spLocks noGrp="1"/>
          </p:cNvSpPr>
          <p:nvPr>
            <p:ph type="title"/>
          </p:nvPr>
        </p:nvSpPr>
        <p:spPr>
          <a:xfrm>
            <a:off x="838200" y="365126"/>
            <a:ext cx="10515600" cy="775612"/>
          </a:xfrm>
        </p:spPr>
        <p:txBody>
          <a:bodyPr>
            <a:normAutofit fontScale="90000"/>
          </a:bodyPr>
          <a:lstStyle/>
          <a:p>
            <a:r>
              <a:rPr lang="it-IT" dirty="0"/>
              <a:t>Iniziamo vedendo cosa hanno preferito portare i giocatori:</a:t>
            </a:r>
          </a:p>
        </p:txBody>
      </p:sp>
      <p:pic>
        <p:nvPicPr>
          <p:cNvPr id="15" name="Segnaposto contenuto 14" descr="Immagine che contiene Policromia, schermata, testo, design&#10;&#10;Descrizione generata automaticamente">
            <a:extLst>
              <a:ext uri="{FF2B5EF4-FFF2-40B4-BE49-F238E27FC236}">
                <a16:creationId xmlns:a16="http://schemas.microsoft.com/office/drawing/2014/main" id="{B25E588D-C784-4DA0-EBA2-F380C6FAA1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39850"/>
            <a:ext cx="12039600" cy="5518150"/>
          </a:xfrm>
        </p:spPr>
      </p:pic>
    </p:spTree>
    <p:extLst>
      <p:ext uri="{BB962C8B-B14F-4D97-AF65-F5344CB8AC3E}">
        <p14:creationId xmlns:p14="http://schemas.microsoft.com/office/powerpoint/2010/main" val="349202523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178</TotalTime>
  <Words>850</Words>
  <Application>Microsoft Office PowerPoint</Application>
  <PresentationFormat>Widescreen</PresentationFormat>
  <Paragraphs>39</Paragraphs>
  <Slides>21</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21</vt:i4>
      </vt:variant>
    </vt:vector>
  </HeadingPairs>
  <TitlesOfParts>
    <vt:vector size="25" baseType="lpstr">
      <vt:lpstr>Aptos</vt:lpstr>
      <vt:lpstr>Aptos Display</vt:lpstr>
      <vt:lpstr>Arial</vt:lpstr>
      <vt:lpstr>Tema di Office</vt:lpstr>
      <vt:lpstr>STUDIO TORNEO WARHAMMER</vt:lpstr>
      <vt:lpstr>Obiettivo:</vt:lpstr>
      <vt:lpstr>Rapida introduzione alle regole:</vt:lpstr>
      <vt:lpstr>I turni:</vt:lpstr>
      <vt:lpstr>Combattimento:</vt:lpstr>
      <vt:lpstr>Assunzioni:</vt:lpstr>
      <vt:lpstr>Grafico del torneo:</vt:lpstr>
      <vt:lpstr>Calcolo rateo vittorie:</vt:lpstr>
      <vt:lpstr>Iniziamo vedendo cosa hanno preferito portare i giocatori:</vt:lpstr>
      <vt:lpstr>Presentazione standard di PowerPoint</vt:lpstr>
      <vt:lpstr>Presentazione standard di PowerPoint</vt:lpstr>
      <vt:lpstr>Presentazione standard di PowerPoint</vt:lpstr>
      <vt:lpstr>Ora facciamo delle comparazioni :Death guard vs Orks:</vt:lpstr>
      <vt:lpstr>Dark angels vs Aeldari </vt:lpstr>
      <vt:lpstr>Grey knights vs T’au empire</vt:lpstr>
      <vt:lpstr>Death guard vs Genestealer cult</vt:lpstr>
      <vt:lpstr>Dark angels vs Tyranids</vt:lpstr>
      <vt:lpstr>Continua:</vt:lpstr>
      <vt:lpstr>Continua:</vt:lpstr>
      <vt:lpstr>Continua:</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alessio codutti</dc:creator>
  <cp:lastModifiedBy>alessio codutti</cp:lastModifiedBy>
  <cp:revision>42</cp:revision>
  <dcterms:created xsi:type="dcterms:W3CDTF">2025-02-05T14:55:43Z</dcterms:created>
  <dcterms:modified xsi:type="dcterms:W3CDTF">2025-02-06T16:02:20Z</dcterms:modified>
</cp:coreProperties>
</file>